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</p:sldIdLst>
  <p:notesMasterIdLst>
    <p:notesMasterId r:id="rId43"/>
  </p:notesMasterIdLst>
  <p:sldSz cx="10287000" cy="18288000"/>
  <p:notesSz cx="18288000" cy="10287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notesMaster" Target="notesMasters/notesMaster1.xml"/><Relationship Id="rId44" Type="http://schemas.openxmlformats.org/officeDocument/2006/relationships/presProps" Target="presProps.xml"/><Relationship Id="rId45" Type="http://schemas.openxmlformats.org/officeDocument/2006/relationships/viewProps" Target="viewProps.xml"/><Relationship Id="rId46" Type="http://schemas.openxmlformats.org/officeDocument/2006/relationships/theme" Target="theme/theme1.xml"/><Relationship Id="rId4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3-1.png"/><Relationship Id="rId2" Type="http://schemas.openxmlformats.org/officeDocument/2006/relationships/image" Target="../media/image-3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766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918972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WeMasjid slide pack — how to use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9189720" cy="1618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This deck is sized at exactly 1080×1920 px.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Portrait screens — any layout with Orientation: Portrait.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Edit the text boxes on a slide (keep text inside the dashed safe-margin guide).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 the slide as a PNG or JPG at exactly 1080×1920 px — File → Export → PNG/JPEG, set the pixel size.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WeMasjid: Library → New item → Image (or Slides → Add slide → Image) and upload the exported picture.
</a:t>
            </a:r>
            <a:pPr indent="0" marL="0">
              <a:lnSpc>
                <a:spcPct val="125000"/>
              </a:lnSpc>
              <a:buNone/>
            </a:pPr>
            <a:r>
              <a:rPr lang="en-US" sz="1600" b="1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deck for which layout: </a:t>
            </a:r>
            <a:pPr indent="0" marL="0">
              <a:lnSpc>
                <a:spcPct val="125000"/>
              </a:lnSpc>
              <a:buNone/>
            </a:pPr>
            <a:r>
              <a:rPr lang="en-US" sz="1600" dirty="0">
                <a:solidFill>
                  <a:srgbClr val="E4F0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16×9 → Stage / Grid / Clock · Board → Board layout slide panel · Portrait → portrait screens. The five sections show every display theme — use the one matching your screen.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8321040"/>
            <a:ext cx="10287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Midnight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4594860" y="9601200"/>
            <a:ext cx="1097280" cy="54864"/>
          </a:xfrm>
          <a:prstGeom prst="rect">
            <a:avLst/>
          </a:prstGeom>
          <a:solidFill>
            <a:srgbClr val="F5B82E"/>
          </a:solidFill>
          <a:ln/>
        </p:spPr>
      </p:sp>
      <p:sp>
        <p:nvSpPr>
          <p:cNvPr id="5" name="Text 2"/>
          <p:cNvSpPr/>
          <p:nvPr/>
        </p:nvSpPr>
        <p:spPr>
          <a:xfrm>
            <a:off x="1543050" y="9829800"/>
            <a:ext cx="7200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Dark, modern, subtle lattice. The default.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2860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9456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03120"/>
            <a:ext cx="8709660" cy="8558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659636" y="12099341"/>
            <a:ext cx="696772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659636" y="12099341"/>
            <a:ext cx="4529023" cy="411480"/>
          </a:xfrm>
          <a:prstGeom prst="roundRect">
            <a:avLst>
              <a:gd name="adj" fmla="val 48889"/>
            </a:avLst>
          </a:prstGeom>
          <a:solidFill>
            <a:srgbClr val="F5B82E"/>
          </a:solidFill>
          <a:ln/>
        </p:spPr>
      </p:sp>
      <p:sp>
        <p:nvSpPr>
          <p:cNvPr id="9" name="Text 6"/>
          <p:cNvSpPr/>
          <p:nvPr/>
        </p:nvSpPr>
        <p:spPr>
          <a:xfrm>
            <a:off x="1659636" y="12602261"/>
            <a:ext cx="69677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88670" y="2194560"/>
            <a:ext cx="8709660" cy="9985248"/>
          </a:xfrm>
          <a:prstGeom prst="roundRect">
            <a:avLst>
              <a:gd name="adj" fmla="val 157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788670" y="2194560"/>
            <a:ext cx="8709660" cy="9985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" y="19659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77390" y="2011680"/>
            <a:ext cx="87096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95119" y="3108960"/>
          <a:ext cx="6096762" cy="914400"/>
        </p:xfrm>
        <a:graphic>
          <a:graphicData uri="http://schemas.openxmlformats.org/drawingml/2006/table">
            <a:tbl>
              <a:tblPr/>
              <a:tblGrid>
                <a:gridCol w="3048381"/>
                <a:gridCol w="304838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Khutbah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12:30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13:00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F766E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095119" y="3063240"/>
            <a:ext cx="6096762" cy="0"/>
          </a:xfrm>
          <a:prstGeom prst="line">
            <a:avLst/>
          </a:prstGeom>
          <a:noFill/>
          <a:ln w="19050">
            <a:solidFill>
              <a:srgbClr val="F5B82E"/>
            </a:solidFill>
            <a:prstDash val="solid"/>
          </a:ln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8321040"/>
            <a:ext cx="10287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Andalus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4594860" y="9601200"/>
            <a:ext cx="1097280" cy="54864"/>
          </a:xfrm>
          <a:prstGeom prst="rect">
            <a:avLst/>
          </a:prstGeom>
          <a:solidFill>
            <a:srgbClr val="D4A73A"/>
          </a:solidFill>
          <a:ln/>
        </p:spPr>
      </p:sp>
      <p:sp>
        <p:nvSpPr>
          <p:cNvPr id="5" name="Text 2"/>
          <p:cNvSpPr/>
          <p:nvPr/>
        </p:nvSpPr>
        <p:spPr>
          <a:xfrm>
            <a:off x="1543050" y="9829800"/>
            <a:ext cx="7200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Emerald and gold with eight-point stars and arched frames, in the Córdoba tradition.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2860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9456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03120"/>
            <a:ext cx="8709660" cy="8558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D4A73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659636" y="12099341"/>
            <a:ext cx="696772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659636" y="12099341"/>
            <a:ext cx="4529023" cy="411480"/>
          </a:xfrm>
          <a:prstGeom prst="roundRect">
            <a:avLst>
              <a:gd name="adj" fmla="val 48889"/>
            </a:avLst>
          </a:prstGeom>
          <a:solidFill>
            <a:srgbClr val="D4A73A"/>
          </a:solidFill>
          <a:ln/>
        </p:spPr>
      </p:sp>
      <p:sp>
        <p:nvSpPr>
          <p:cNvPr id="9" name="Text 6"/>
          <p:cNvSpPr/>
          <p:nvPr/>
        </p:nvSpPr>
        <p:spPr>
          <a:xfrm>
            <a:off x="1659636" y="12602261"/>
            <a:ext cx="69677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88670" y="2194560"/>
            <a:ext cx="8709660" cy="9985248"/>
          </a:xfrm>
          <a:prstGeom prst="roundRect">
            <a:avLst>
              <a:gd name="adj" fmla="val 157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788670" y="2194560"/>
            <a:ext cx="8709660" cy="9985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D4A73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" y="19659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77390" y="2011680"/>
            <a:ext cx="87096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1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95119" y="3108960"/>
          <a:ext cx="6096762" cy="914400"/>
        </p:xfrm>
        <a:graphic>
          <a:graphicData uri="http://schemas.openxmlformats.org/drawingml/2006/table">
            <a:tbl>
              <a:tblPr/>
              <a:tblGrid>
                <a:gridCol w="3048381"/>
                <a:gridCol w="304838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065F46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095119" y="3063240"/>
            <a:ext cx="6096762" cy="0"/>
          </a:xfrm>
          <a:prstGeom prst="line">
            <a:avLst/>
          </a:prstGeom>
          <a:noFill/>
          <a:ln w="19050">
            <a:solidFill>
              <a:srgbClr val="D4A73A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8321040"/>
            <a:ext cx="10287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Ottoman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4594860" y="9601200"/>
            <a:ext cx="1097280" cy="54864"/>
          </a:xfrm>
          <a:prstGeom prst="rect">
            <a:avLst/>
          </a:prstGeom>
          <a:solidFill>
            <a:srgbClr val="E2B84A"/>
          </a:solidFill>
          <a:ln/>
        </p:spPr>
      </p:sp>
      <p:sp>
        <p:nvSpPr>
          <p:cNvPr id="5" name="Text 2"/>
          <p:cNvSpPr/>
          <p:nvPr/>
        </p:nvSpPr>
        <p:spPr>
          <a:xfrm>
            <a:off x="1543050" y="9829800"/>
            <a:ext cx="7200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Deep navy and gold, interlaced hexagons, bordered panels.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2860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9456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03120"/>
            <a:ext cx="8709660" cy="8558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E2B84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659636" y="12099341"/>
            <a:ext cx="696772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659636" y="12099341"/>
            <a:ext cx="4529023" cy="411480"/>
          </a:xfrm>
          <a:prstGeom prst="roundRect">
            <a:avLst>
              <a:gd name="adj" fmla="val 48889"/>
            </a:avLst>
          </a:prstGeom>
          <a:solidFill>
            <a:srgbClr val="E2B84A"/>
          </a:solidFill>
          <a:ln/>
        </p:spPr>
      </p:sp>
      <p:sp>
        <p:nvSpPr>
          <p:cNvPr id="9" name="Text 6"/>
          <p:cNvSpPr/>
          <p:nvPr/>
        </p:nvSpPr>
        <p:spPr>
          <a:xfrm>
            <a:off x="1659636" y="12602261"/>
            <a:ext cx="69677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88670" y="2194560"/>
            <a:ext cx="8709660" cy="9985248"/>
          </a:xfrm>
          <a:prstGeom prst="roundRect">
            <a:avLst>
              <a:gd name="adj" fmla="val 157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788670" y="2194560"/>
            <a:ext cx="8709660" cy="9985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E2B84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" y="19659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77390" y="2011680"/>
            <a:ext cx="87096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2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95119" y="3108960"/>
          <a:ext cx="6096762" cy="914400"/>
        </p:xfrm>
        <a:graphic>
          <a:graphicData uri="http://schemas.openxmlformats.org/drawingml/2006/table">
            <a:tbl>
              <a:tblPr/>
              <a:tblGrid>
                <a:gridCol w="3048381"/>
                <a:gridCol w="304838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E3A8A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095119" y="3063240"/>
            <a:ext cx="6096762" cy="0"/>
          </a:xfrm>
          <a:prstGeom prst="line">
            <a:avLst/>
          </a:prstGeom>
          <a:noFill/>
          <a:ln w="19050">
            <a:solidFill>
              <a:srgbClr val="E2B84A"/>
            </a:solidFill>
            <a:prstDash val="solid"/>
          </a:ln>
        </p:spPr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0" y="8321040"/>
            <a:ext cx="10287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Sahara</a:t>
            </a:r>
            <a:endParaRPr lang="en-US" sz="5400" dirty="0"/>
          </a:p>
        </p:txBody>
      </p:sp>
      <p:sp>
        <p:nvSpPr>
          <p:cNvPr id="4" name="Shape 1"/>
          <p:cNvSpPr/>
          <p:nvPr/>
        </p:nvSpPr>
        <p:spPr>
          <a:xfrm>
            <a:off x="4594860" y="9601200"/>
            <a:ext cx="1097280" cy="54864"/>
          </a:xfrm>
          <a:prstGeom prst="rect">
            <a:avLst/>
          </a:prstGeom>
          <a:solidFill>
            <a:srgbClr val="F3D9A4"/>
          </a:solidFill>
          <a:ln/>
        </p:spPr>
      </p:sp>
      <p:sp>
        <p:nvSpPr>
          <p:cNvPr id="5" name="Text 2"/>
          <p:cNvSpPr/>
          <p:nvPr/>
        </p:nvSpPr>
        <p:spPr>
          <a:xfrm>
            <a:off x="1543050" y="9829800"/>
            <a:ext cx="7200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Warm umber and sand with Moroccan quatrefoil zellij bands.</a:t>
            </a:r>
            <a:endParaRPr lang="en-US" sz="15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2860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9456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788670" y="2103120"/>
            <a:ext cx="8709660" cy="8558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3D9A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7" name="Shape 4"/>
          <p:cNvSpPr/>
          <p:nvPr/>
        </p:nvSpPr>
        <p:spPr>
          <a:xfrm>
            <a:off x="1659636" y="12099341"/>
            <a:ext cx="696772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8" name="Shape 5"/>
          <p:cNvSpPr/>
          <p:nvPr/>
        </p:nvSpPr>
        <p:spPr>
          <a:xfrm>
            <a:off x="1659636" y="12099341"/>
            <a:ext cx="4529023" cy="411480"/>
          </a:xfrm>
          <a:prstGeom prst="roundRect">
            <a:avLst>
              <a:gd name="adj" fmla="val 48889"/>
            </a:avLst>
          </a:prstGeom>
          <a:solidFill>
            <a:srgbClr val="F3D9A4"/>
          </a:solidFill>
          <a:ln/>
        </p:spPr>
      </p:sp>
      <p:sp>
        <p:nvSpPr>
          <p:cNvPr id="9" name="Text 6"/>
          <p:cNvSpPr/>
          <p:nvPr/>
        </p:nvSpPr>
        <p:spPr>
          <a:xfrm>
            <a:off x="1659636" y="12602261"/>
            <a:ext cx="69677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6" name="Shape 3"/>
          <p:cNvSpPr/>
          <p:nvPr/>
        </p:nvSpPr>
        <p:spPr>
          <a:xfrm>
            <a:off x="788670" y="2194560"/>
            <a:ext cx="8709660" cy="9985248"/>
          </a:xfrm>
          <a:prstGeom prst="roundRect">
            <a:avLst>
              <a:gd name="adj" fmla="val 157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7" name="Text 4"/>
          <p:cNvSpPr/>
          <p:nvPr/>
        </p:nvSpPr>
        <p:spPr>
          <a:xfrm>
            <a:off x="788670" y="2194560"/>
            <a:ext cx="8709660" cy="9985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0287000" cy="1828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4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3D9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670" y="1965960"/>
            <a:ext cx="1005840" cy="100584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1977390" y="2011680"/>
            <a:ext cx="87096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3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95119" y="3108960"/>
          <a:ext cx="6096762" cy="914400"/>
        </p:xfrm>
        <a:graphic>
          <a:graphicData uri="http://schemas.openxmlformats.org/drawingml/2006/table">
            <a:tbl>
              <a:tblPr/>
              <a:tblGrid>
                <a:gridCol w="3048381"/>
                <a:gridCol w="304838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Khutbah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12:30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Salah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Georgia" pitchFamily="34" charset="0"/>
                          <a:ea typeface="Georgia" pitchFamily="34" charset="-122"/>
                          <a:cs typeface="Georgia" pitchFamily="34" charset="-120"/>
                        </a:rPr>
                        <a:t>13:00</a:t>
                      </a:r>
                      <a:endParaRPr lang="en-US" sz="2200" dirty="0">
                        <a:latin typeface="Georgia" charset="0"/>
                        <a:ea typeface="Georgia" charset="0"/>
                        <a:cs typeface="Georgia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7C2D12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9" name="Shape 4"/>
          <p:cNvSpPr/>
          <p:nvPr/>
        </p:nvSpPr>
        <p:spPr>
          <a:xfrm>
            <a:off x="2095119" y="3063240"/>
            <a:ext cx="6096762" cy="0"/>
          </a:xfrm>
          <a:prstGeom prst="line">
            <a:avLst/>
          </a:prstGeom>
          <a:noFill/>
          <a:ln w="19050">
            <a:solidFill>
              <a:srgbClr val="F3D9A4"/>
            </a:solidFill>
            <a:prstDash val="solid"/>
          </a:ln>
        </p:spPr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8321040"/>
            <a:ext cx="102870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Minimal</a:t>
            </a:r>
            <a:endParaRPr lang="en-US" sz="5400" dirty="0"/>
          </a:p>
        </p:txBody>
      </p:sp>
      <p:sp>
        <p:nvSpPr>
          <p:cNvPr id="3" name="Shape 1"/>
          <p:cNvSpPr/>
          <p:nvPr/>
        </p:nvSpPr>
        <p:spPr>
          <a:xfrm>
            <a:off x="4594860" y="9601200"/>
            <a:ext cx="1097280" cy="54864"/>
          </a:xfrm>
          <a:prstGeom prst="rect">
            <a:avLst/>
          </a:prstGeom>
          <a:solidFill>
            <a:srgbClr val="F5B82E"/>
          </a:solidFill>
          <a:ln/>
        </p:spPr>
      </p:sp>
      <p:sp>
        <p:nvSpPr>
          <p:cNvPr id="4" name="Text 2"/>
          <p:cNvSpPr/>
          <p:nvPr/>
        </p:nvSpPr>
        <p:spPr>
          <a:xfrm>
            <a:off x="1543050" y="9829800"/>
            <a:ext cx="72009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i="1" dirty="0">
                <a:solidFill>
                  <a:srgbClr val="DDEDE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pattern or ornament — just the content.</a:t>
            </a:r>
            <a:endParaRPr lang="en-US" sz="150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88670" y="22860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Announcement title
</a:t>
            </a:r>
            <a:pPr indent="0" marL="0">
              <a:buNone/>
            </a:pPr>
            <a:endParaRPr lang="en-US" sz="4000" dirty="0"/>
          </a:p>
          <a:p>
            <a:pPr indent="0" marL="0">
              <a:buNone/>
            </a:pPr>
            <a:r>
              <a:rPr lang="en-US" sz="22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Your announcement text goes here — prayer room works, lost property, parking notices, whatever the congregation needs to know.</a:t>
            </a:r>
            <a:endParaRPr lang="en-US" sz="4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88670" y="219456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Event name
</a:t>
            </a:r>
            <a:pPr indent="0" marL="0">
              <a:buNone/>
            </a:pPr>
            <a:r>
              <a:rPr lang="en-US" sz="20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Saturday 12 July · 7:00 pm — Main prayer hall
</a:t>
            </a:r>
            <a:pPr indent="0" marL="0">
              <a:buNone/>
            </a:pPr>
            <a:r>
              <a:rPr lang="en-US" sz="20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is happening, who it is for, and anything to bring.</a:t>
            </a:r>
            <a:endParaRPr lang="en-US" sz="380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HADITH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“The best of you are those who learn the Qur’an and teach it.”
</a:t>
            </a:r>
            <a:pPr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Sahih al-Bukhari 5027</a:t>
            </a:r>
            <a:endParaRPr lang="en-US" sz="300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88670" y="1828800"/>
            <a:ext cx="8709660" cy="14264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40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إِنَّ مَعَ الْعُسْرِ يُسْرًا
</a:t>
            </a:r>
            <a:endParaRPr lang="en-US" sz="4400" dirty="0"/>
          </a:p>
          <a:p>
            <a:pPr algn="ctr" indent="0" marL="0">
              <a:buNone/>
            </a:pPr>
            <a:r>
              <a:rPr lang="en-US" sz="24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“Indeed, with hardship comes ease.”
</a:t>
            </a:r>
            <a:pPr algn="ctr" indent="0" marL="0">
              <a:buNone/>
            </a:pPr>
            <a:r>
              <a:rPr lang="en-US" sz="18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Qur’an 94:6</a:t>
            </a:r>
            <a:endParaRPr lang="en-US" sz="440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APPEAL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788670" y="2103120"/>
            <a:ext cx="8709660" cy="8558784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Building appeal
</a:t>
            </a:r>
            <a:pPr indent="0" marL="0">
              <a:buNone/>
            </a:pPr>
            <a:r>
              <a:rPr lang="en-US" sz="2400" b="1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£32,500 raised of £50,000
</a:t>
            </a:r>
            <a:pPr indent="0" marL="0">
              <a:buNone/>
            </a:pPr>
            <a:r>
              <a:rPr lang="en-US" sz="1800" dirty="0">
                <a:solidFill>
                  <a:srgbClr val="F2F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Scan the QR on the donation page or give at wemasjid.com — every pound helps.</a:t>
            </a:r>
            <a:endParaRPr lang="en-US" sz="3800" dirty="0"/>
          </a:p>
        </p:txBody>
      </p:sp>
      <p:sp>
        <p:nvSpPr>
          <p:cNvPr id="6" name="Shape 4"/>
          <p:cNvSpPr/>
          <p:nvPr/>
        </p:nvSpPr>
        <p:spPr>
          <a:xfrm>
            <a:off x="1659636" y="12099341"/>
            <a:ext cx="6967728" cy="411480"/>
          </a:xfrm>
          <a:prstGeom prst="roundRect">
            <a:avLst>
              <a:gd name="adj" fmla="val 48889"/>
            </a:avLst>
          </a:prstGeom>
          <a:solidFill>
            <a:srgbClr val="FFFFFF">
              <a:alpha val="22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1659636" y="12099341"/>
            <a:ext cx="4529023" cy="411480"/>
          </a:xfrm>
          <a:prstGeom prst="roundRect">
            <a:avLst>
              <a:gd name="adj" fmla="val 48889"/>
            </a:avLst>
          </a:prstGeom>
          <a:solidFill>
            <a:srgbClr val="F5B82E"/>
          </a:solidFill>
          <a:ln/>
        </p:spPr>
      </p:sp>
      <p:sp>
        <p:nvSpPr>
          <p:cNvPr id="8" name="Text 6"/>
          <p:cNvSpPr/>
          <p:nvPr/>
        </p:nvSpPr>
        <p:spPr>
          <a:xfrm>
            <a:off x="1659636" y="12602261"/>
            <a:ext cx="6967728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</a:t>
            </a:r>
            <a:endParaRPr lang="en-US" sz="130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IMAGE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788670" y="2194560"/>
            <a:ext cx="8709660" cy="9985248"/>
          </a:xfrm>
          <a:prstGeom prst="roundRect">
            <a:avLst>
              <a:gd name="adj" fmla="val 1575"/>
            </a:avLst>
          </a:prstGeom>
          <a:solidFill>
            <a:srgbClr val="FFFFFF">
              <a:alpha val="12000"/>
            </a:srgbClr>
          </a:solidFill>
          <a:ln w="19050">
            <a:solidFill>
              <a:srgbClr val="FFFFFF">
                <a:alpha val="50000"/>
              </a:srgbClr>
            </a:solidFill>
            <a:prstDash val="dash"/>
          </a:ln>
        </p:spPr>
      </p:sp>
      <p:sp>
        <p:nvSpPr>
          <p:cNvPr id="6" name="Text 4"/>
          <p:cNvSpPr/>
          <p:nvPr/>
        </p:nvSpPr>
        <p:spPr>
          <a:xfrm>
            <a:off x="788670" y="2194560"/>
            <a:ext cx="8709660" cy="998524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Replace with your photo</a:t>
            </a:r>
            <a:endParaRPr lang="en-US" sz="1600" dirty="0"/>
          </a:p>
          <a:p>
            <a:pPr algn="ctr" indent="0" marL="0">
              <a:buNone/>
            </a:pPr>
            <a:r>
              <a:rPr lang="en-US" sz="1600" dirty="0">
                <a:solidFill>
                  <a:srgbClr val="FFFFFF">
                    <a:alpha val="65000"/>
                  </a:srgbClr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(export this slide and re-import — or upload the image directly as an Image slide)</a:t>
            </a:r>
            <a:endParaRPr lang="en-US" sz="160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18181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14350" y="914400"/>
            <a:ext cx="9258300" cy="16459200"/>
          </a:xfrm>
          <a:prstGeom prst="roundRect">
            <a:avLst>
              <a:gd name="adj" fmla="val 1481"/>
            </a:avLst>
          </a:prstGeom>
          <a:ln w="12700">
            <a:solidFill>
              <a:srgbClr val="FFFFFF">
                <a:alpha val="35000"/>
              </a:srgbClr>
            </a:solidFill>
            <a:prstDash val="dash"/>
          </a:ln>
        </p:spPr>
      </p:sp>
      <p:sp>
        <p:nvSpPr>
          <p:cNvPr id="3" name="Text 1"/>
          <p:cNvSpPr/>
          <p:nvPr/>
        </p:nvSpPr>
        <p:spPr>
          <a:xfrm>
            <a:off x="651510" y="1005840"/>
            <a:ext cx="4114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FFFFFF">
                    <a:alpha val="55000"/>
                  </a:srgbClr>
                </a:solidFill>
              </a:rPr>
              <a:t>safe margin — keep text inside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788670" y="1828800"/>
            <a:ext cx="870966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400" kern="0" dirty="0">
                <a:solidFill>
                  <a:srgbClr val="F5B8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</a:t>
            </a:r>
            <a:endParaRPr lang="en-US" sz="1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8670" y="1965960"/>
            <a:ext cx="1005840" cy="100584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977390" y="2011680"/>
            <a:ext cx="87096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Jumu'ah today</a:t>
            </a:r>
            <a:endParaRPr lang="en-US" sz="3600" dirty="0"/>
          </a:p>
        </p:txBody>
      </p:sp>
      <p:graphicFrame>
        <p:nvGraphicFramePr>
          <p:cNvPr id="4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095119" y="3108960"/>
          <a:ext cx="6096762" cy="914400"/>
        </p:xfrm>
        <a:graphic>
          <a:graphicData uri="http://schemas.openxmlformats.org/drawingml/2006/table">
            <a:tbl>
              <a:tblPr/>
              <a:tblGrid>
                <a:gridCol w="3048381"/>
                <a:gridCol w="3048381"/>
              </a:tblGrid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Khutbah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12:30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22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Salah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2200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13:00</a:t>
                      </a:r>
                      <a:endParaRPr lang="en-US" sz="22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109728" marR="109728" marT="109728" marB="109728">
                    <a:lnL w="0" cap="flat" cmpd="sng" algn="ctr">
                      <a:noFill/>
                    </a:lnL>
                    <a:lnR w="0" cap="flat" cmpd="sng" algn="ctr">
                      <a:noFill/>
                    </a:lnR>
                    <a:lnT w="0" cap="flat" cmpd="sng" algn="ctr">
                      <a:noFill/>
                    </a:lnT>
                    <a:lnB w="0" cap="flat" cmpd="sng" algn="ctr">
                      <a:noFill/>
                    </a:lnB>
                    <a:solidFill>
                      <a:srgbClr val="18181B">
                        <a:alpha val="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8" name="Shape 4"/>
          <p:cNvSpPr/>
          <p:nvPr/>
        </p:nvSpPr>
        <p:spPr>
          <a:xfrm>
            <a:off x="2095119" y="3063240"/>
            <a:ext cx="6096762" cy="0"/>
          </a:xfrm>
          <a:prstGeom prst="line">
            <a:avLst/>
          </a:prstGeom>
          <a:noFill/>
          <a:ln w="19050">
            <a:solidFill>
              <a:srgbClr val="F5B82E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41</Slides>
  <Notes>41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2026-10-12T20:54:26Z</dcterms:created>
  <dcterms:modified xsi:type="dcterms:W3CDTF">2026-10-12T20:54:26Z</dcterms:modified>
</cp:coreProperties>
</file>