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2068175" cy="10287000"/>
  <p:notesSz cx="10287000" cy="120681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76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08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WeMasjid slide pack — how to use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10970895" cy="8183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deck is sized at exactly 1267×1080 px.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layout — the slide panel is the right 66% of a 1920×1080 screen.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 the text boxes on a slide (keep text inside the dashed safe-margin guide).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 the slide as a PNG or JPG at exactly 1267×1080 px — File → Export → PNG/JPEG, set the pixel size.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WeMasjid: Library → New item → Image (or Slides → Add slide → Image) and upload the exported picture.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deck for which layout: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16×9 → Stage / Grid / Clock · Board → Board layout slide panel · Portrait → portrait screens. The five sections show every display theme — use the one matching your screen.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320540"/>
            <a:ext cx="1206817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Midnight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5485448" y="5600700"/>
            <a:ext cx="1097280" cy="54864"/>
          </a:xfrm>
          <a:prstGeom prst="rect">
            <a:avLst/>
          </a:prstGeom>
          <a:solidFill>
            <a:srgbClr val="F5B82E"/>
          </a:solidFill>
          <a:ln/>
        </p:spPr>
      </p:sp>
      <p:sp>
        <p:nvSpPr>
          <p:cNvPr id="5" name="Text 2"/>
          <p:cNvSpPr/>
          <p:nvPr/>
        </p:nvSpPr>
        <p:spPr>
          <a:xfrm>
            <a:off x="1810226" y="5829300"/>
            <a:ext cx="844772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Dark, modern, subtle lattice. The default.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4859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39446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0287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0287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303020"/>
            <a:ext cx="10312718" cy="4814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1909001" y="6805879"/>
            <a:ext cx="8250174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909001" y="6805879"/>
            <a:ext cx="5362613" cy="411480"/>
          </a:xfrm>
          <a:prstGeom prst="roundRect">
            <a:avLst>
              <a:gd name="adj" fmla="val 48889"/>
            </a:avLst>
          </a:prstGeom>
          <a:solidFill>
            <a:srgbClr val="F5B82E"/>
          </a:solidFill>
          <a:ln/>
        </p:spPr>
      </p:sp>
      <p:sp>
        <p:nvSpPr>
          <p:cNvPr id="9" name="Text 6"/>
          <p:cNvSpPr/>
          <p:nvPr/>
        </p:nvSpPr>
        <p:spPr>
          <a:xfrm>
            <a:off x="1909001" y="7308799"/>
            <a:ext cx="825017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877729" y="1394460"/>
            <a:ext cx="10312718" cy="5616702"/>
          </a:xfrm>
          <a:prstGeom prst="roundRect">
            <a:avLst>
              <a:gd name="adj" fmla="val 2442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877729" y="1394460"/>
            <a:ext cx="10312718" cy="56167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29" y="11658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66449" y="1211580"/>
            <a:ext cx="1031271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424636" y="2308860"/>
          <a:ext cx="7218902" cy="914400"/>
        </p:xfrm>
        <a:graphic>
          <a:graphicData uri="http://schemas.openxmlformats.org/drawingml/2006/table">
            <a:tbl>
              <a:tblPr/>
              <a:tblGrid>
                <a:gridCol w="3609451"/>
                <a:gridCol w="3609451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Khutbah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12:30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13:00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2424636" y="2263140"/>
            <a:ext cx="7218902" cy="0"/>
          </a:xfrm>
          <a:prstGeom prst="line">
            <a:avLst/>
          </a:prstGeom>
          <a:noFill/>
          <a:ln w="19050">
            <a:solidFill>
              <a:srgbClr val="F5B82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320540"/>
            <a:ext cx="1206817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Andalus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5485448" y="5600700"/>
            <a:ext cx="1097280" cy="54864"/>
          </a:xfrm>
          <a:prstGeom prst="rect">
            <a:avLst/>
          </a:prstGeom>
          <a:solidFill>
            <a:srgbClr val="D4A73A"/>
          </a:solidFill>
          <a:ln/>
        </p:spPr>
      </p:sp>
      <p:sp>
        <p:nvSpPr>
          <p:cNvPr id="5" name="Text 2"/>
          <p:cNvSpPr/>
          <p:nvPr/>
        </p:nvSpPr>
        <p:spPr>
          <a:xfrm>
            <a:off x="1810226" y="5829300"/>
            <a:ext cx="844772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Emerald and gold with eight-point stars and arched frames, in the Córdoba tradition.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4859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39446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0287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0287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303020"/>
            <a:ext cx="10312718" cy="4814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1909001" y="6805879"/>
            <a:ext cx="8250174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909001" y="6805879"/>
            <a:ext cx="5362613" cy="411480"/>
          </a:xfrm>
          <a:prstGeom prst="roundRect">
            <a:avLst>
              <a:gd name="adj" fmla="val 48889"/>
            </a:avLst>
          </a:prstGeom>
          <a:solidFill>
            <a:srgbClr val="D4A73A"/>
          </a:solidFill>
          <a:ln/>
        </p:spPr>
      </p:sp>
      <p:sp>
        <p:nvSpPr>
          <p:cNvPr id="9" name="Text 6"/>
          <p:cNvSpPr/>
          <p:nvPr/>
        </p:nvSpPr>
        <p:spPr>
          <a:xfrm>
            <a:off x="1909001" y="7308799"/>
            <a:ext cx="825017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877729" y="1394460"/>
            <a:ext cx="10312718" cy="5616702"/>
          </a:xfrm>
          <a:prstGeom prst="roundRect">
            <a:avLst>
              <a:gd name="adj" fmla="val 2442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877729" y="1394460"/>
            <a:ext cx="10312718" cy="56167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29" y="11658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66449" y="1211580"/>
            <a:ext cx="1031271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424636" y="2308860"/>
          <a:ext cx="7218902" cy="914400"/>
        </p:xfrm>
        <a:graphic>
          <a:graphicData uri="http://schemas.openxmlformats.org/drawingml/2006/table">
            <a:tbl>
              <a:tblPr/>
              <a:tblGrid>
                <a:gridCol w="3609451"/>
                <a:gridCol w="3609451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Khutbah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12:30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Salah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13:00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2424636" y="2263140"/>
            <a:ext cx="7218902" cy="0"/>
          </a:xfrm>
          <a:prstGeom prst="line">
            <a:avLst/>
          </a:prstGeom>
          <a:noFill/>
          <a:ln w="19050">
            <a:solidFill>
              <a:srgbClr val="D4A73A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320540"/>
            <a:ext cx="1206817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Ottoman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5485448" y="5600700"/>
            <a:ext cx="1097280" cy="54864"/>
          </a:xfrm>
          <a:prstGeom prst="rect">
            <a:avLst/>
          </a:prstGeom>
          <a:solidFill>
            <a:srgbClr val="E2B84A"/>
          </a:solidFill>
          <a:ln/>
        </p:spPr>
      </p:sp>
      <p:sp>
        <p:nvSpPr>
          <p:cNvPr id="5" name="Text 2"/>
          <p:cNvSpPr/>
          <p:nvPr/>
        </p:nvSpPr>
        <p:spPr>
          <a:xfrm>
            <a:off x="1810226" y="5829300"/>
            <a:ext cx="844772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navy and gold, interlaced hexagons, bordered panels.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4859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39446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0287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0287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303020"/>
            <a:ext cx="10312718" cy="4814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1909001" y="6805879"/>
            <a:ext cx="8250174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909001" y="6805879"/>
            <a:ext cx="5362613" cy="411480"/>
          </a:xfrm>
          <a:prstGeom prst="roundRect">
            <a:avLst>
              <a:gd name="adj" fmla="val 48889"/>
            </a:avLst>
          </a:prstGeom>
          <a:solidFill>
            <a:srgbClr val="E2B84A"/>
          </a:solidFill>
          <a:ln/>
        </p:spPr>
      </p:sp>
      <p:sp>
        <p:nvSpPr>
          <p:cNvPr id="9" name="Text 6"/>
          <p:cNvSpPr/>
          <p:nvPr/>
        </p:nvSpPr>
        <p:spPr>
          <a:xfrm>
            <a:off x="1909001" y="7308799"/>
            <a:ext cx="825017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877729" y="1394460"/>
            <a:ext cx="10312718" cy="5616702"/>
          </a:xfrm>
          <a:prstGeom prst="roundRect">
            <a:avLst>
              <a:gd name="adj" fmla="val 2442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877729" y="1394460"/>
            <a:ext cx="10312718" cy="56167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29" y="11658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66449" y="1211580"/>
            <a:ext cx="1031271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424636" y="2308860"/>
          <a:ext cx="7218902" cy="914400"/>
        </p:xfrm>
        <a:graphic>
          <a:graphicData uri="http://schemas.openxmlformats.org/drawingml/2006/table">
            <a:tbl>
              <a:tblPr/>
              <a:tblGrid>
                <a:gridCol w="3609451"/>
                <a:gridCol w="3609451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Khutbah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12:30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Salah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13:00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2424636" y="2263140"/>
            <a:ext cx="7218902" cy="0"/>
          </a:xfrm>
          <a:prstGeom prst="line">
            <a:avLst/>
          </a:prstGeom>
          <a:noFill/>
          <a:ln w="19050">
            <a:solidFill>
              <a:srgbClr val="E2B84A"/>
            </a:solidFill>
            <a:prstDash val="solid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320540"/>
            <a:ext cx="1206817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Sahara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5485448" y="5600700"/>
            <a:ext cx="1097280" cy="54864"/>
          </a:xfrm>
          <a:prstGeom prst="rect">
            <a:avLst/>
          </a:prstGeom>
          <a:solidFill>
            <a:srgbClr val="F3D9A4"/>
          </a:solidFill>
          <a:ln/>
        </p:spPr>
      </p:sp>
      <p:sp>
        <p:nvSpPr>
          <p:cNvPr id="5" name="Text 2"/>
          <p:cNvSpPr/>
          <p:nvPr/>
        </p:nvSpPr>
        <p:spPr>
          <a:xfrm>
            <a:off x="1810226" y="5829300"/>
            <a:ext cx="844772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umber and sand with Moroccan quatrefoil zellij bands.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4859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39446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0287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0287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7729" y="1303020"/>
            <a:ext cx="10312718" cy="4814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1909001" y="6805879"/>
            <a:ext cx="8250174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909001" y="6805879"/>
            <a:ext cx="5362613" cy="411480"/>
          </a:xfrm>
          <a:prstGeom prst="roundRect">
            <a:avLst>
              <a:gd name="adj" fmla="val 48889"/>
            </a:avLst>
          </a:prstGeom>
          <a:solidFill>
            <a:srgbClr val="F3D9A4"/>
          </a:solidFill>
          <a:ln/>
        </p:spPr>
      </p:sp>
      <p:sp>
        <p:nvSpPr>
          <p:cNvPr id="9" name="Text 6"/>
          <p:cNvSpPr/>
          <p:nvPr/>
        </p:nvSpPr>
        <p:spPr>
          <a:xfrm>
            <a:off x="1909001" y="7308799"/>
            <a:ext cx="825017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877729" y="1394460"/>
            <a:ext cx="10312718" cy="5616702"/>
          </a:xfrm>
          <a:prstGeom prst="roundRect">
            <a:avLst>
              <a:gd name="adj" fmla="val 2442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877729" y="1394460"/>
            <a:ext cx="10312718" cy="56167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068175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29" y="11658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66449" y="1211580"/>
            <a:ext cx="1031271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424636" y="2308860"/>
          <a:ext cx="7218902" cy="914400"/>
        </p:xfrm>
        <a:graphic>
          <a:graphicData uri="http://schemas.openxmlformats.org/drawingml/2006/table">
            <a:tbl>
              <a:tblPr/>
              <a:tblGrid>
                <a:gridCol w="3609451"/>
                <a:gridCol w="3609451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Khutbah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12:30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Salah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13:00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2424636" y="2263140"/>
            <a:ext cx="7218902" cy="0"/>
          </a:xfrm>
          <a:prstGeom prst="line">
            <a:avLst/>
          </a:prstGeom>
          <a:noFill/>
          <a:ln w="19050">
            <a:solidFill>
              <a:srgbClr val="F3D9A4"/>
            </a:solidFill>
            <a:prstDash val="solid"/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320540"/>
            <a:ext cx="1206817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Minimal</a:t>
            </a:r>
            <a:endParaRPr lang="en-US" sz="5400" dirty="0"/>
          </a:p>
        </p:txBody>
      </p:sp>
      <p:sp>
        <p:nvSpPr>
          <p:cNvPr id="3" name="Shape 1"/>
          <p:cNvSpPr/>
          <p:nvPr/>
        </p:nvSpPr>
        <p:spPr>
          <a:xfrm>
            <a:off x="5485448" y="5600700"/>
            <a:ext cx="1097280" cy="54864"/>
          </a:xfrm>
          <a:prstGeom prst="rect">
            <a:avLst/>
          </a:prstGeom>
          <a:solidFill>
            <a:srgbClr val="F5B82E"/>
          </a:solidFill>
          <a:ln/>
        </p:spPr>
      </p:sp>
      <p:sp>
        <p:nvSpPr>
          <p:cNvPr id="4" name="Text 2"/>
          <p:cNvSpPr/>
          <p:nvPr/>
        </p:nvSpPr>
        <p:spPr>
          <a:xfrm>
            <a:off x="1810226" y="5829300"/>
            <a:ext cx="844772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pattern or ornament — just the content.</a:t>
            </a:r>
            <a:endParaRPr 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77729" y="14859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77729" y="139446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77729" y="10287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77729" y="1028700"/>
            <a:ext cx="10312718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77729" y="1303020"/>
            <a:ext cx="10312718" cy="4814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1909001" y="6805879"/>
            <a:ext cx="8250174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909001" y="6805879"/>
            <a:ext cx="5362613" cy="411480"/>
          </a:xfrm>
          <a:prstGeom prst="roundRect">
            <a:avLst>
              <a:gd name="adj" fmla="val 48889"/>
            </a:avLst>
          </a:prstGeom>
          <a:solidFill>
            <a:srgbClr val="F5B82E"/>
          </a:solidFill>
          <a:ln/>
        </p:spPr>
      </p:sp>
      <p:sp>
        <p:nvSpPr>
          <p:cNvPr id="8" name="Text 6"/>
          <p:cNvSpPr/>
          <p:nvPr/>
        </p:nvSpPr>
        <p:spPr>
          <a:xfrm>
            <a:off x="1909001" y="7308799"/>
            <a:ext cx="825017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77729" y="1394460"/>
            <a:ext cx="10312718" cy="5616702"/>
          </a:xfrm>
          <a:prstGeom prst="roundRect">
            <a:avLst>
              <a:gd name="adj" fmla="val 2442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877729" y="1394460"/>
            <a:ext cx="10312718" cy="56167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409" y="514350"/>
            <a:ext cx="10861357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740569" y="605790"/>
            <a:ext cx="482727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77729" y="1028700"/>
            <a:ext cx="1031271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729" y="1165860"/>
            <a:ext cx="1005840" cy="10058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66449" y="1211580"/>
            <a:ext cx="1031271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424636" y="2308860"/>
          <a:ext cx="7218902" cy="914400"/>
        </p:xfrm>
        <a:graphic>
          <a:graphicData uri="http://schemas.openxmlformats.org/drawingml/2006/table">
            <a:tbl>
              <a:tblPr/>
              <a:tblGrid>
                <a:gridCol w="3609451"/>
                <a:gridCol w="3609451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Khutbah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12:30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13:00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2424636" y="2263140"/>
            <a:ext cx="7218902" cy="0"/>
          </a:xfrm>
          <a:prstGeom prst="line">
            <a:avLst/>
          </a:prstGeom>
          <a:noFill/>
          <a:ln w="19050">
            <a:solidFill>
              <a:srgbClr val="F5B82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2026-10-12T20:54:26Z</dcterms:created>
  <dcterms:modified xsi:type="dcterms:W3CDTF">2026-10-12T20:54:26Z</dcterms:modified>
</cp:coreProperties>
</file>