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7190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WeMasjid slide pack — how to use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17190720" cy="8183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deck is sized at exactly 1920×1080 px.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Stage, Grid and Clock layouts — full-width slides; 4K TVs scale up cleanly.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text boxes on a slide (keep text inside the dashed safe-margin guide).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the slide as a PNG or JPG at exactly 1920×1080 px — File → Export → PNG/JPEG, set the pixel size.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WeMasjid: Library → New item → Image (or Slides → Add slide → Image) and upload the exported picture.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deck for which layout: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16×9 → Stage / Grid / Clock · Board → Board layout slide panel · Portrait → portrait screens. The five sections show every display theme — use the one matching your screen.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8288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Midnight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8595360" y="5600700"/>
            <a:ext cx="1097280" cy="54864"/>
          </a:xfrm>
          <a:prstGeom prst="rect">
            <a:avLst/>
          </a:prstGeom>
          <a:solidFill>
            <a:srgbClr val="F5B82E"/>
          </a:solidFill>
          <a:ln/>
        </p:spPr>
      </p:sp>
      <p:sp>
        <p:nvSpPr>
          <p:cNvPr id="5" name="Text 2"/>
          <p:cNvSpPr/>
          <p:nvPr/>
        </p:nvSpPr>
        <p:spPr>
          <a:xfrm>
            <a:off x="2743200" y="5829300"/>
            <a:ext cx="1280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modern, subtle lattice. The default.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4859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9446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03020"/>
            <a:ext cx="15910560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2779776" y="6805879"/>
            <a:ext cx="1272844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2779776" y="6805879"/>
            <a:ext cx="8273491" cy="411480"/>
          </a:xfrm>
          <a:prstGeom prst="roundRect">
            <a:avLst>
              <a:gd name="adj" fmla="val 48889"/>
            </a:avLst>
          </a:prstGeom>
          <a:solidFill>
            <a:srgbClr val="F5B82E"/>
          </a:solidFill>
          <a:ln/>
        </p:spPr>
      </p:sp>
      <p:sp>
        <p:nvSpPr>
          <p:cNvPr id="9" name="Text 6"/>
          <p:cNvSpPr/>
          <p:nvPr/>
        </p:nvSpPr>
        <p:spPr>
          <a:xfrm>
            <a:off x="2779776" y="7308799"/>
            <a:ext cx="127284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1188720" y="1394460"/>
            <a:ext cx="15910560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1188720" y="1394460"/>
            <a:ext cx="15910560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77440" y="1211580"/>
            <a:ext cx="1591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75304" y="2308860"/>
          <a:ext cx="11137392" cy="914400"/>
        </p:xfrm>
        <a:graphic>
          <a:graphicData uri="http://schemas.openxmlformats.org/drawingml/2006/table">
            <a:tbl>
              <a:tblPr/>
              <a:tblGrid>
                <a:gridCol w="5568696"/>
                <a:gridCol w="5568696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Khutbah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12:30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13:00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3575304" y="2263140"/>
            <a:ext cx="11137392" cy="0"/>
          </a:xfrm>
          <a:prstGeom prst="line">
            <a:avLst/>
          </a:prstGeom>
          <a:noFill/>
          <a:ln w="19050">
            <a:solidFill>
              <a:srgbClr val="F5B82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8288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Andalus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8595360" y="5600700"/>
            <a:ext cx="1097280" cy="54864"/>
          </a:xfrm>
          <a:prstGeom prst="rect">
            <a:avLst/>
          </a:prstGeom>
          <a:solidFill>
            <a:srgbClr val="D4A73A"/>
          </a:solidFill>
          <a:ln/>
        </p:spPr>
      </p:sp>
      <p:sp>
        <p:nvSpPr>
          <p:cNvPr id="5" name="Text 2"/>
          <p:cNvSpPr/>
          <p:nvPr/>
        </p:nvSpPr>
        <p:spPr>
          <a:xfrm>
            <a:off x="2743200" y="5829300"/>
            <a:ext cx="1280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Emerald and gold with eight-point stars and arched frames, in the Córdoba tradition.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4859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9446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03020"/>
            <a:ext cx="15910560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2779776" y="6805879"/>
            <a:ext cx="1272844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2779776" y="6805879"/>
            <a:ext cx="8273491" cy="411480"/>
          </a:xfrm>
          <a:prstGeom prst="roundRect">
            <a:avLst>
              <a:gd name="adj" fmla="val 48889"/>
            </a:avLst>
          </a:prstGeom>
          <a:solidFill>
            <a:srgbClr val="D4A73A"/>
          </a:solidFill>
          <a:ln/>
        </p:spPr>
      </p:sp>
      <p:sp>
        <p:nvSpPr>
          <p:cNvPr id="9" name="Text 6"/>
          <p:cNvSpPr/>
          <p:nvPr/>
        </p:nvSpPr>
        <p:spPr>
          <a:xfrm>
            <a:off x="2779776" y="7308799"/>
            <a:ext cx="127284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1188720" y="1394460"/>
            <a:ext cx="15910560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1188720" y="1394460"/>
            <a:ext cx="15910560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77440" y="1211580"/>
            <a:ext cx="1591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75304" y="2308860"/>
          <a:ext cx="11137392" cy="914400"/>
        </p:xfrm>
        <a:graphic>
          <a:graphicData uri="http://schemas.openxmlformats.org/drawingml/2006/table">
            <a:tbl>
              <a:tblPr/>
              <a:tblGrid>
                <a:gridCol w="5568696"/>
                <a:gridCol w="5568696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3575304" y="2263140"/>
            <a:ext cx="11137392" cy="0"/>
          </a:xfrm>
          <a:prstGeom prst="line">
            <a:avLst/>
          </a:prstGeom>
          <a:noFill/>
          <a:ln w="19050">
            <a:solidFill>
              <a:srgbClr val="D4A73A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8288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Ottoman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8595360" y="5600700"/>
            <a:ext cx="1097280" cy="54864"/>
          </a:xfrm>
          <a:prstGeom prst="rect">
            <a:avLst/>
          </a:prstGeom>
          <a:solidFill>
            <a:srgbClr val="E2B84A"/>
          </a:solidFill>
          <a:ln/>
        </p:spPr>
      </p:sp>
      <p:sp>
        <p:nvSpPr>
          <p:cNvPr id="5" name="Text 2"/>
          <p:cNvSpPr/>
          <p:nvPr/>
        </p:nvSpPr>
        <p:spPr>
          <a:xfrm>
            <a:off x="2743200" y="5829300"/>
            <a:ext cx="1280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navy and gold, interlaced hexagons, bordered panels.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4859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9446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03020"/>
            <a:ext cx="15910560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2779776" y="6805879"/>
            <a:ext cx="1272844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2779776" y="6805879"/>
            <a:ext cx="8273491" cy="411480"/>
          </a:xfrm>
          <a:prstGeom prst="roundRect">
            <a:avLst>
              <a:gd name="adj" fmla="val 48889"/>
            </a:avLst>
          </a:prstGeom>
          <a:solidFill>
            <a:srgbClr val="E2B84A"/>
          </a:solidFill>
          <a:ln/>
        </p:spPr>
      </p:sp>
      <p:sp>
        <p:nvSpPr>
          <p:cNvPr id="9" name="Text 6"/>
          <p:cNvSpPr/>
          <p:nvPr/>
        </p:nvSpPr>
        <p:spPr>
          <a:xfrm>
            <a:off x="2779776" y="7308799"/>
            <a:ext cx="127284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1188720" y="1394460"/>
            <a:ext cx="15910560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1188720" y="1394460"/>
            <a:ext cx="15910560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77440" y="1211580"/>
            <a:ext cx="1591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75304" y="2308860"/>
          <a:ext cx="11137392" cy="914400"/>
        </p:xfrm>
        <a:graphic>
          <a:graphicData uri="http://schemas.openxmlformats.org/drawingml/2006/table">
            <a:tbl>
              <a:tblPr/>
              <a:tblGrid>
                <a:gridCol w="5568696"/>
                <a:gridCol w="5568696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3575304" y="2263140"/>
            <a:ext cx="11137392" cy="0"/>
          </a:xfrm>
          <a:prstGeom prst="line">
            <a:avLst/>
          </a:prstGeom>
          <a:noFill/>
          <a:ln w="19050">
            <a:solidFill>
              <a:srgbClr val="E2B84A"/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4320540"/>
            <a:ext cx="18288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Sahara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8595360" y="5600700"/>
            <a:ext cx="1097280" cy="54864"/>
          </a:xfrm>
          <a:prstGeom prst="rect">
            <a:avLst/>
          </a:prstGeom>
          <a:solidFill>
            <a:srgbClr val="F3D9A4"/>
          </a:solidFill>
          <a:ln/>
        </p:spPr>
      </p:sp>
      <p:sp>
        <p:nvSpPr>
          <p:cNvPr id="5" name="Text 2"/>
          <p:cNvSpPr/>
          <p:nvPr/>
        </p:nvSpPr>
        <p:spPr>
          <a:xfrm>
            <a:off x="2743200" y="5829300"/>
            <a:ext cx="1280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umber and sand with Moroccan quatrefoil zellij bands.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4859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9446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188720" y="1303020"/>
            <a:ext cx="15910560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2779776" y="6805879"/>
            <a:ext cx="1272844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2779776" y="6805879"/>
            <a:ext cx="8273491" cy="411480"/>
          </a:xfrm>
          <a:prstGeom prst="roundRect">
            <a:avLst>
              <a:gd name="adj" fmla="val 48889"/>
            </a:avLst>
          </a:prstGeom>
          <a:solidFill>
            <a:srgbClr val="F3D9A4"/>
          </a:solidFill>
          <a:ln/>
        </p:spPr>
      </p:sp>
      <p:sp>
        <p:nvSpPr>
          <p:cNvPr id="9" name="Text 6"/>
          <p:cNvSpPr/>
          <p:nvPr/>
        </p:nvSpPr>
        <p:spPr>
          <a:xfrm>
            <a:off x="2779776" y="7308799"/>
            <a:ext cx="127284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1188720" y="1394460"/>
            <a:ext cx="15910560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1188720" y="1394460"/>
            <a:ext cx="15910560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1658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377440" y="1211580"/>
            <a:ext cx="1591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75304" y="2308860"/>
          <a:ext cx="11137392" cy="914400"/>
        </p:xfrm>
        <a:graphic>
          <a:graphicData uri="http://schemas.openxmlformats.org/drawingml/2006/table">
            <a:tbl>
              <a:tblPr/>
              <a:tblGrid>
                <a:gridCol w="5568696"/>
                <a:gridCol w="5568696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3575304" y="2263140"/>
            <a:ext cx="11137392" cy="0"/>
          </a:xfrm>
          <a:prstGeom prst="line">
            <a:avLst/>
          </a:prstGeom>
          <a:noFill/>
          <a:ln w="19050">
            <a:solidFill>
              <a:srgbClr val="F3D9A4"/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320540"/>
            <a:ext cx="18288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Minimal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8595360" y="5600700"/>
            <a:ext cx="1097280" cy="54864"/>
          </a:xfrm>
          <a:prstGeom prst="rect">
            <a:avLst/>
          </a:prstGeom>
          <a:solidFill>
            <a:srgbClr val="F5B82E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0" y="5829300"/>
            <a:ext cx="1280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pattern or ornament — just the content.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14859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139446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1028700"/>
            <a:ext cx="15910560" cy="802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1303020"/>
            <a:ext cx="15910560" cy="4814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2779776" y="6805879"/>
            <a:ext cx="1272844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779776" y="6805879"/>
            <a:ext cx="8273491" cy="411480"/>
          </a:xfrm>
          <a:prstGeom prst="roundRect">
            <a:avLst>
              <a:gd name="adj" fmla="val 48889"/>
            </a:avLst>
          </a:prstGeom>
          <a:solidFill>
            <a:srgbClr val="F5B82E"/>
          </a:solidFill>
          <a:ln/>
        </p:spPr>
      </p:sp>
      <p:sp>
        <p:nvSpPr>
          <p:cNvPr id="8" name="Text 6"/>
          <p:cNvSpPr/>
          <p:nvPr/>
        </p:nvSpPr>
        <p:spPr>
          <a:xfrm>
            <a:off x="2779776" y="7308799"/>
            <a:ext cx="1272844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188720" y="1394460"/>
            <a:ext cx="15910560" cy="5616702"/>
          </a:xfrm>
          <a:prstGeom prst="roundRect">
            <a:avLst>
              <a:gd name="adj" fmla="val 2442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1188720" y="1394460"/>
            <a:ext cx="15910560" cy="56167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514350"/>
            <a:ext cx="16459200" cy="92583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1051560" y="60579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88720" y="1028700"/>
            <a:ext cx="15910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720" y="1165860"/>
            <a:ext cx="1005840" cy="1005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77440" y="1211580"/>
            <a:ext cx="1591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75304" y="2308860"/>
          <a:ext cx="11137392" cy="914400"/>
        </p:xfrm>
        <a:graphic>
          <a:graphicData uri="http://schemas.openxmlformats.org/drawingml/2006/table">
            <a:tbl>
              <a:tblPr/>
              <a:tblGrid>
                <a:gridCol w="5568696"/>
                <a:gridCol w="5568696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Khutbah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12:30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13:00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3575304" y="2263140"/>
            <a:ext cx="11137392" cy="0"/>
          </a:xfrm>
          <a:prstGeom prst="line">
            <a:avLst/>
          </a:prstGeom>
          <a:noFill/>
          <a:ln w="19050">
            <a:solidFill>
              <a:srgbClr val="F5B82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2026-10-12T20:54:26Z</dcterms:created>
  <dcterms:modified xsi:type="dcterms:W3CDTF">2026-10-12T20:54:26Z</dcterms:modified>
</cp:coreProperties>
</file>